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16CD9-2D47-4B21-9D0D-A9C73736C7CB}" type="datetimeFigureOut">
              <a:rPr lang="en-US" smtClean="0"/>
              <a:t>10/20/2010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F48A-7681-4159-8301-5F54BCD6643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  <a:p>
            <a:pPr algn="r"/>
            <a:r>
              <a:rPr lang="en-US" dirty="0" smtClean="0"/>
              <a:t>20 Oct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Holland (in Glaser)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Does the process of “gradual progression and fading,” and “response shaping” match your own experience in learning?  Where and where not?</a:t>
            </a:r>
          </a:p>
          <a:p>
            <a:r>
              <a:rPr lang="en-US" dirty="0" smtClean="0"/>
              <a:t>Principles:</a:t>
            </a:r>
          </a:p>
          <a:p>
            <a:pPr lvl="1"/>
            <a:r>
              <a:rPr lang="en-US" dirty="0" smtClean="0"/>
              <a:t>Blackout ratios (pp. 82-84)</a:t>
            </a:r>
          </a:p>
          <a:p>
            <a:pPr lvl="1"/>
            <a:r>
              <a:rPr lang="en-US" dirty="0" smtClean="0"/>
              <a:t>Reinforcement and confirmation (pp. 89-92)</a:t>
            </a:r>
          </a:p>
          <a:p>
            <a:pPr lvl="1"/>
            <a:r>
              <a:rPr lang="en-US" dirty="0" smtClean="0"/>
              <a:t> Individualization and branching (pp. 105-107)</a:t>
            </a:r>
          </a:p>
          <a:p>
            <a:pPr lvl="1"/>
            <a:r>
              <a:rPr lang="en-US" dirty="0" smtClean="0"/>
              <a:t>How and where could these principles be used in designing more contemporary materials?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has been your experience constructing, using, behavioral objectives at the level of precision described in Mager? </a:t>
            </a:r>
          </a:p>
          <a:p>
            <a:r>
              <a:rPr lang="en-US" dirty="0" smtClean="0"/>
              <a:t>What’s the view of the learner assumed in the Magerist BO?</a:t>
            </a:r>
          </a:p>
          <a:p>
            <a:r>
              <a:rPr lang="en-US" dirty="0" smtClean="0"/>
              <a:t>What counts as successful learning under Mager’s worldview?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McDonald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Assumptions of Programmed Instruction:</a:t>
            </a:r>
          </a:p>
          <a:p>
            <a:pPr lvl="1"/>
            <a:r>
              <a:rPr lang="en-US" dirty="0" smtClean="0"/>
              <a:t>Ontological Determinism</a:t>
            </a:r>
          </a:p>
          <a:p>
            <a:pPr lvl="1"/>
            <a:r>
              <a:rPr lang="en-US" dirty="0" smtClean="0"/>
              <a:t>Materialism</a:t>
            </a:r>
          </a:p>
          <a:p>
            <a:pPr lvl="1"/>
            <a:r>
              <a:rPr lang="en-US" dirty="0" smtClean="0"/>
              <a:t>Social Efficiency</a:t>
            </a:r>
          </a:p>
          <a:p>
            <a:pPr lvl="1"/>
            <a:r>
              <a:rPr lang="en-US" dirty="0" smtClean="0"/>
              <a:t>Technological Determinism</a:t>
            </a:r>
          </a:p>
          <a:p>
            <a:pPr lvl="1"/>
            <a:r>
              <a:rPr lang="en-US" dirty="0" smtClean="0"/>
              <a:t>How do these match (or not) your experience with online instruction?</a:t>
            </a:r>
          </a:p>
          <a:p>
            <a:r>
              <a:rPr lang="en-US" dirty="0" smtClean="0"/>
              <a:t>Usefulness of Logical Learning Theory (pp. 92-93) and Self-Determination Theory (pp. 93-94) as frameworks for guiding design work?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Collins &amp; Halverson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“New System of Education”:  (Ch 5)</a:t>
            </a:r>
          </a:p>
          <a:p>
            <a:pPr lvl="1"/>
            <a:r>
              <a:rPr lang="en-US" dirty="0" smtClean="0"/>
              <a:t>How real are the factors they describe? (For example, how powerful, influential are they?)</a:t>
            </a:r>
          </a:p>
          <a:p>
            <a:r>
              <a:rPr lang="en-US" dirty="0" smtClean="0"/>
              <a:t>Can you imagine a scenario in which the sort of shift they suggest happens </a:t>
            </a:r>
            <a:r>
              <a:rPr lang="en-US" b="1" i="1" dirty="0" smtClean="0"/>
              <a:t>easily</a:t>
            </a:r>
            <a:r>
              <a:rPr lang="en-US" dirty="0" smtClean="0"/>
              <a:t>?  A scenario in which the transition is </a:t>
            </a:r>
            <a:r>
              <a:rPr lang="en-US" b="1" i="1" dirty="0" smtClean="0"/>
              <a:t>difficult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Collins &amp; Halverson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eras of and multiple transformations in education (</a:t>
            </a:r>
            <a:r>
              <a:rPr lang="en-US" dirty="0"/>
              <a:t>C</a:t>
            </a:r>
            <a:r>
              <a:rPr lang="en-US" dirty="0" smtClean="0"/>
              <a:t>h. 6)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28956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TRANSFORMATIONS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Apprenticeship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 Schooling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Lifelong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Pedagogy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Discussion Questions</vt:lpstr>
      <vt:lpstr>Holland (in Glaser)</vt:lpstr>
      <vt:lpstr>Mager</vt:lpstr>
      <vt:lpstr>McDonald et al.</vt:lpstr>
      <vt:lpstr>Collins &amp; Halverson</vt:lpstr>
      <vt:lpstr>Collins &amp; Halverson</vt:lpstr>
    </vt:vector>
  </TitlesOfParts>
  <Company>College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</dc:title>
  <dc:creator>stkerr</dc:creator>
  <cp:lastModifiedBy>stkerr</cp:lastModifiedBy>
  <cp:revision>7</cp:revision>
  <dcterms:created xsi:type="dcterms:W3CDTF">2010-10-20T20:27:18Z</dcterms:created>
  <dcterms:modified xsi:type="dcterms:W3CDTF">2010-10-20T22:42:31Z</dcterms:modified>
</cp:coreProperties>
</file>